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2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491" r:id="rId18"/>
    <p:sldId id="493" r:id="rId19"/>
    <p:sldId id="494" r:id="rId20"/>
    <p:sldId id="495" r:id="rId21"/>
    <p:sldId id="496" r:id="rId22"/>
    <p:sldId id="497" r:id="rId23"/>
    <p:sldId id="498" r:id="rId24"/>
    <p:sldId id="480" r:id="rId25"/>
    <p:sldId id="499" r:id="rId26"/>
    <p:sldId id="500" r:id="rId27"/>
    <p:sldId id="502" r:id="rId28"/>
    <p:sldId id="503" r:id="rId29"/>
    <p:sldId id="483" r:id="rId30"/>
    <p:sldId id="4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01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4"/>
    <p:restoredTop sz="94054"/>
  </p:normalViewPr>
  <p:slideViewPr>
    <p:cSldViewPr snapToGrid="0" snapToObjects="1">
      <p:cViewPr varScale="1">
        <p:scale>
          <a:sx n="84" d="100"/>
          <a:sy n="84" d="100"/>
        </p:scale>
        <p:origin x="1328" y="192"/>
      </p:cViewPr>
      <p:guideLst>
        <p:guide pos="6539"/>
        <p:guide pos="756"/>
        <p:guide orient="horz" pos="2682"/>
        <p:guide pos="5201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21.11.23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cold winter, a spring with alternating periods of sunshine and occasional rain, a fairly hot and dry summer with the odd shower to ward off water stress, 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35°C, photosynthesis will be disrupted, 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or oidium, 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during flowering, 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Databases: </a:t>
            </a:r>
            <a:r>
              <a:rPr lang="en-GB" dirty="0" err="1">
                <a:latin typeface="Avenir Book" panose="02000503020000020003" pitchFamily="2" charset="0"/>
              </a:rPr>
              <a:t>PostGreSQL</a:t>
            </a:r>
            <a:r>
              <a:rPr lang="en-GB" dirty="0">
                <a:latin typeface="Avenir Book" panose="02000503020000020003" pitchFamily="2" charset="0"/>
              </a:rPr>
              <a:t>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Cleaning, wrangling, 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'in wine, 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C83F75-068B-9318-E3DD-D3A0B28B57F8}"/>
              </a:ext>
            </a:extLst>
          </p:cNvPr>
          <p:cNvGrpSpPr/>
          <p:nvPr/>
        </p:nvGrpSpPr>
        <p:grpSpPr>
          <a:xfrm>
            <a:off x="773840" y="2164809"/>
            <a:ext cx="9439138" cy="3087733"/>
            <a:chOff x="773840" y="2164809"/>
            <a:chExt cx="9439138" cy="30877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773840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DE5F1E-C7F8-D3CC-65E0-002D1238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9023" y="2164809"/>
              <a:ext cx="8233955" cy="308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(e.g., 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citric_acid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residual_sugar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free_sulfur_dioxide</a:t>
            </a:r>
            <a:r>
              <a:rPr lang="en-GB" dirty="0">
                <a:latin typeface="Avenir Book" panose="02000503020000020003" pitchFamily="2" charset="0"/>
              </a:rPr>
              <a:t>',  '</a:t>
            </a:r>
            <a:r>
              <a:rPr lang="en-GB" dirty="0" err="1">
                <a:latin typeface="Avenir Book" panose="02000503020000020003" pitchFamily="2" charset="0"/>
              </a:rPr>
              <a:t>total_sulfur_dioxide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from rating, region, taste profile, 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38321</TotalTime>
  <Words>2531</Words>
  <Application>Microsoft Macintosh PowerPoint</Application>
  <PresentationFormat>Widescreen</PresentationFormat>
  <Paragraphs>514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852</cp:revision>
  <cp:lastPrinted>2021-11-16T10:46:31Z</cp:lastPrinted>
  <dcterms:created xsi:type="dcterms:W3CDTF">2021-05-24T09:57:17Z</dcterms:created>
  <dcterms:modified xsi:type="dcterms:W3CDTF">2023-11-21T20:55:44Z</dcterms:modified>
</cp:coreProperties>
</file>